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71" r:id="rId16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66" d="100"/>
          <a:sy n="66" d="100"/>
        </p:scale>
        <p:origin x="-1080" y="-94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295CE-44F4-45F9-B5E7-363469C957A4}" type="datetimeFigureOut">
              <a:rPr lang="ko-KR" altLang="en-US" smtClean="0"/>
              <a:t>2017-05-10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BCBB9-90D4-4D7E-B866-345B1CAA0F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96087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295CE-44F4-45F9-B5E7-363469C957A4}" type="datetimeFigureOut">
              <a:rPr lang="ko-KR" altLang="en-US" smtClean="0"/>
              <a:t>2017-05-10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BCBB9-90D4-4D7E-B866-345B1CAA0F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2785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295CE-44F4-45F9-B5E7-363469C957A4}" type="datetimeFigureOut">
              <a:rPr lang="ko-KR" altLang="en-US" smtClean="0"/>
              <a:t>2017-05-10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BCBB9-90D4-4D7E-B866-345B1CAA0F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11643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295CE-44F4-45F9-B5E7-363469C957A4}" type="datetimeFigureOut">
              <a:rPr lang="ko-KR" altLang="en-US" smtClean="0"/>
              <a:t>2017-05-10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BCBB9-90D4-4D7E-B866-345B1CAA0F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5590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295CE-44F4-45F9-B5E7-363469C957A4}" type="datetimeFigureOut">
              <a:rPr lang="ko-KR" altLang="en-US" smtClean="0"/>
              <a:t>2017-05-10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BCBB9-90D4-4D7E-B866-345B1CAA0F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7954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295CE-44F4-45F9-B5E7-363469C957A4}" type="datetimeFigureOut">
              <a:rPr lang="ko-KR" altLang="en-US" smtClean="0"/>
              <a:t>2017-05-10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BCBB9-90D4-4D7E-B866-345B1CAA0F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64060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295CE-44F4-45F9-B5E7-363469C957A4}" type="datetimeFigureOut">
              <a:rPr lang="ko-KR" altLang="en-US" smtClean="0"/>
              <a:t>2017-05-10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BCBB9-90D4-4D7E-B866-345B1CAA0F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53151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295CE-44F4-45F9-B5E7-363469C957A4}" type="datetimeFigureOut">
              <a:rPr lang="ko-KR" altLang="en-US" smtClean="0"/>
              <a:t>2017-05-10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BCBB9-90D4-4D7E-B866-345B1CAA0F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82510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295CE-44F4-45F9-B5E7-363469C957A4}" type="datetimeFigureOut">
              <a:rPr lang="ko-KR" altLang="en-US" smtClean="0"/>
              <a:t>2017-05-10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BCBB9-90D4-4D7E-B866-345B1CAA0F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07211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295CE-44F4-45F9-B5E7-363469C957A4}" type="datetimeFigureOut">
              <a:rPr lang="ko-KR" altLang="en-US" smtClean="0"/>
              <a:t>2017-05-10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BCBB9-90D4-4D7E-B866-345B1CAA0F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7785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295CE-44F4-45F9-B5E7-363469C957A4}" type="datetimeFigureOut">
              <a:rPr lang="ko-KR" altLang="en-US" smtClean="0"/>
              <a:t>2017-05-10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BCBB9-90D4-4D7E-B866-345B1CAA0F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52521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A295CE-44F4-45F9-B5E7-363469C957A4}" type="datetimeFigureOut">
              <a:rPr lang="ko-KR" altLang="en-US" smtClean="0"/>
              <a:t>2017-05-10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CBCBB9-90D4-4D7E-B866-345B1CAA0F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1366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:\Desktop\2차ppt\중간발표ppt-0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9144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3735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D:\Desktop\2차ppt\중간발표ppt-10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9151143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4920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:\Desktop\2차ppt\중간발표ppt-1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594" y="-12870"/>
            <a:ext cx="9151594" cy="6870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0326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:\Desktop\2차ppt\중간발표ppt-1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916543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4364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D:\Desktop\2차ppt\중간발표ppt-1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689" y="-14513"/>
            <a:ext cx="9156689" cy="6885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7099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 descr="D:\Desktop\2차ppt\중간발표ppt-15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4514"/>
            <a:ext cx="9144000" cy="6872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7660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 descr="D:\Desktop\2차ppt\중간발표ppt-16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9144000" cy="6865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1800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D:\Desktop\2차ppt\중간발표ppt-0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7462" y="-1"/>
            <a:ext cx="9165704" cy="6868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6533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D:\Desktop\2차ppt\중간발표ppt-0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656" y="0"/>
            <a:ext cx="9186168" cy="68621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3689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D:\Desktop\2차ppt\중간발표ppt-0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26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3881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D:\Desktop\2차ppt\중간발표ppt-05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9144000" cy="68526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0126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D:\Desktop\2차ppt\중간발표ppt-06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1099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D:\Desktop\2차ppt\중간발표ppt-07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051" y="0"/>
            <a:ext cx="9163051" cy="6852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5413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D:\Desktop\2차ppt\중간발표ppt-08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915114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7565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D:\Desktop\2차ppt\중간발표ppt-09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525"/>
            <a:ext cx="9144000" cy="6867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8281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89</TotalTime>
  <Words>0</Words>
  <Application>Microsoft Office PowerPoint</Application>
  <PresentationFormat>화면 슬라이드 쇼(4:3)</PresentationFormat>
  <Paragraphs>0</Paragraphs>
  <Slides>15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16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사용자</dc:creator>
  <cp:lastModifiedBy>Windows 사용자</cp:lastModifiedBy>
  <cp:revision>3</cp:revision>
  <dcterms:created xsi:type="dcterms:W3CDTF">2017-05-10T11:24:40Z</dcterms:created>
  <dcterms:modified xsi:type="dcterms:W3CDTF">2017-05-10T13:05:36Z</dcterms:modified>
</cp:coreProperties>
</file>

<file path=docProps/thumbnail.jpeg>
</file>